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7" r:id="rId3"/>
  </p:sldMasterIdLst>
  <p:notesMasterIdLst>
    <p:notesMasterId r:id="rId21"/>
  </p:notesMasterIdLst>
  <p:sldIdLst>
    <p:sldId id="258" r:id="rId4"/>
    <p:sldId id="284" r:id="rId5"/>
    <p:sldId id="298" r:id="rId6"/>
    <p:sldId id="297" r:id="rId7"/>
    <p:sldId id="257" r:id="rId8"/>
    <p:sldId id="262" r:id="rId9"/>
    <p:sldId id="295" r:id="rId10"/>
    <p:sldId id="263" r:id="rId11"/>
    <p:sldId id="294" r:id="rId12"/>
    <p:sldId id="268" r:id="rId13"/>
    <p:sldId id="291" r:id="rId14"/>
    <p:sldId id="293" r:id="rId15"/>
    <p:sldId id="256" r:id="rId16"/>
    <p:sldId id="300" r:id="rId17"/>
    <p:sldId id="299" r:id="rId18"/>
    <p:sldId id="301" r:id="rId19"/>
    <p:sldId id="30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7D0D"/>
    <a:srgbClr val="E9E3BB"/>
    <a:srgbClr val="4C1900"/>
    <a:srgbClr val="260000"/>
    <a:srgbClr val="422C23"/>
    <a:srgbClr val="1C3751"/>
    <a:srgbClr val="80808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7105" autoAdjust="0"/>
    <p:restoredTop sz="90575" autoAdjust="0"/>
  </p:normalViewPr>
  <p:slideViewPr>
    <p:cSldViewPr>
      <p:cViewPr>
        <p:scale>
          <a:sx n="65" d="100"/>
          <a:sy n="65" d="100"/>
        </p:scale>
        <p:origin x="-12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F0F6D9-188A-4B01-BD63-96A5D8ED0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15C61-8557-4713-A563-7CC9A9D7E3B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0984C-4709-4D18-9A76-529555AF665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85645-502D-4CE7-B5E0-10590C05DF3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0FC2F-0C97-45DE-B646-FAC536E62B1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27D23-E935-4D74-84DA-31210490827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C8D01-DA03-446D-83C3-6E9D84DC4FA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C8D01-DA03-446D-83C3-6E9D84DC4FA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C8D01-DA03-446D-83C3-6E9D84DC4FA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C8D01-DA03-446D-83C3-6E9D84DC4FA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C8D01-DA03-446D-83C3-6E9D84DC4FA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C8D01-DA03-446D-83C3-6E9D84DC4FA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C8D01-DA03-446D-83C3-6E9D84DC4FA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C38F9-7C7E-4941-A2FD-7A67768692B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B8B09-FCCB-411B-9C0E-65285BA889B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B8B09-FCCB-411B-9C0E-65285BA889B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90DEF-AFE5-4592-8424-96B487FDB52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90DEF-AFE5-4592-8424-96B487FDB52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F57A-8A65-4F29-A340-C88BF420A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FA4E-46E3-4A56-9408-59B867E9B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D11B-A393-49CB-B62F-726E44A63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A5F2-C01F-4DA6-BEDA-662314EDE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D2E9D-5240-43BC-887D-9E8C5D712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3150-C55E-4CF5-9DB8-7DD1B2ED1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2605-3C01-4D92-B013-FE0D79D62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9D220-BF3E-4CEC-AD24-9A62FB199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E79CB-F2BB-44F9-AA3D-D00A0EF98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6DF67-5654-4F7C-AF86-FEF5D2B8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A31D-1F91-40D8-B531-230A99622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98591B6-BCAA-4A8D-9628-83713615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YS_Legal_PPT_p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20"/>
          <p:cNvSpPr txBox="1">
            <a:spLocks noChangeArrowheads="1"/>
          </p:cNvSpPr>
          <p:nvPr/>
        </p:nvSpPr>
        <p:spPr bwMode="auto">
          <a:xfrm>
            <a:off x="88900" y="469900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g-BG" sz="40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203200" y="15240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bg-BG" sz="1400">
              <a:solidFill>
                <a:srgbClr val="E9E3BB"/>
              </a:solidFill>
              <a:latin typeface="Times" pitchFamily="1" charset="0"/>
            </a:endParaRPr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6477000" y="2743200"/>
            <a:ext cx="247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g-BG" sz="20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078" name="Text Box 23"/>
          <p:cNvSpPr txBox="1">
            <a:spLocks noChangeArrowheads="1"/>
          </p:cNvSpPr>
          <p:nvPr/>
        </p:nvSpPr>
        <p:spPr bwMode="auto">
          <a:xfrm>
            <a:off x="6489700" y="3390900"/>
            <a:ext cx="250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10001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84263" y="3786190"/>
            <a:ext cx="50593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Some Certificates And Professional Awards</a:t>
            </a:r>
            <a:endParaRPr lang="bg-BG" sz="4000" dirty="0"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0100" y="2571744"/>
            <a:ext cx="5286413" cy="64294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BORYANA BOTEVA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86" name="Picture 14" descr="https://encrypted-tbn0.google.com/images?q=tbn:ANd9GcQIVmRMnXLyzGjfb5c5Ut_3ayDLx9QUzbcDCFfriMD-3paQTw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57166"/>
            <a:ext cx="2857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214290"/>
            <a:ext cx="60722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SU “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Sveti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Sedmochislenitsi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”</a:t>
            </a:r>
          </a:p>
          <a:p>
            <a:pPr algn="ctr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Targovishte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  <a:p>
            <a:pPr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28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029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eaLnBrk="1" hangingPunct="1"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0063" y="1571625"/>
            <a:ext cx="3997325" cy="603250"/>
          </a:xfrm>
        </p:spPr>
        <p:txBody>
          <a:bodyPr/>
          <a:lstStyle/>
          <a:p>
            <a:pPr eaLnBrk="1" hangingPunct="1">
              <a:defRPr/>
            </a:pPr>
            <a:endParaRPr lang="bg-BG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bg-BG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Acrobat Document" r:id="rId5" imgW="8019943" imgH="566725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8675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28676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pPr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14313" y="1357313"/>
            <a:ext cx="4283075" cy="500062"/>
          </a:xfrm>
        </p:spPr>
        <p:txBody>
          <a:bodyPr/>
          <a:lstStyle/>
          <a:p>
            <a:pPr algn="ctr">
              <a:buFont typeface="Wingdings" pitchFamily="2" charset="2"/>
              <a:buChar char="v"/>
              <a:defRPr/>
            </a:pPr>
            <a:endParaRPr lang="bg-BG" sz="2000" dirty="0">
              <a:latin typeface="Bookman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00125" y="2000250"/>
            <a:ext cx="3497263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bg-BG" sz="2000" dirty="0">
              <a:latin typeface="Bookman Old Style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00563" y="1285875"/>
            <a:ext cx="4643437" cy="714375"/>
          </a:xfrm>
        </p:spPr>
        <p:txBody>
          <a:bodyPr/>
          <a:lstStyle/>
          <a:p>
            <a:pPr algn="ctr">
              <a:defRPr/>
            </a:pPr>
            <a:endParaRPr lang="bg-BG" sz="2000" dirty="0">
              <a:latin typeface="Bookman Old Style" pitchFamily="18" charset="0"/>
            </a:endParaRPr>
          </a:p>
        </p:txBody>
      </p:sp>
      <p:pic>
        <p:nvPicPr>
          <p:cNvPr id="68610" name="Picture 2" descr="C:\Users\User\Desktop\2016-07-14 certificates\etwinning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9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9699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29700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pPr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14313" y="1500188"/>
            <a:ext cx="8715375" cy="428625"/>
          </a:xfrm>
        </p:spPr>
        <p:txBody>
          <a:bodyPr/>
          <a:lstStyle/>
          <a:p>
            <a:pPr algn="ctr">
              <a:defRPr/>
            </a:pPr>
            <a:endParaRPr lang="bg-BG" sz="3200" dirty="0">
              <a:latin typeface="Bookman Old Style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00563" y="1285875"/>
            <a:ext cx="4643437" cy="714375"/>
          </a:xfrm>
        </p:spPr>
        <p:txBody>
          <a:bodyPr/>
          <a:lstStyle/>
          <a:p>
            <a:pPr algn="ctr">
              <a:defRPr/>
            </a:pPr>
            <a:r>
              <a:rPr lang="bg-BG" sz="2000" dirty="0" smtClean="0">
                <a:latin typeface="Bookman Old Style" pitchFamily="18" charset="0"/>
              </a:rPr>
              <a:t> </a:t>
            </a:r>
            <a:endParaRPr lang="bg-BG" sz="2000" dirty="0">
              <a:latin typeface="Bookman Old Style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9634" name="Picture 2" descr="C:\Users\User\Desktop\2016-07-14 certificates\etwinning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1747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1748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6737" cy="1071563"/>
          </a:xfrm>
        </p:spPr>
        <p:txBody>
          <a:bodyPr/>
          <a:lstStyle/>
          <a:p>
            <a:pPr eaLnBrk="1" hangingPunct="1"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0063" y="1571625"/>
            <a:ext cx="3997325" cy="603250"/>
          </a:xfrm>
        </p:spPr>
        <p:txBody>
          <a:bodyPr/>
          <a:lstStyle/>
          <a:p>
            <a:pPr eaLnBrk="1" hangingPunct="1">
              <a:defRPr/>
            </a:pPr>
            <a:endParaRPr lang="bg-BG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bg-BG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714875" y="2214563"/>
            <a:ext cx="3971925" cy="2071687"/>
          </a:xfrm>
        </p:spPr>
        <p:txBody>
          <a:bodyPr/>
          <a:lstStyle/>
          <a:p>
            <a:pPr>
              <a:defRPr/>
            </a:pPr>
            <a:endParaRPr lang="bg-BG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0658" name="Picture 2" descr="C:\Users\User\Desktop\2016-07-14 certificates\etwinning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843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5844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682" name="Picture 2" descr="C:\Users\User\Desktop\2016-07-14 certificates\etwinning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843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5844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2706" name="Picture 2" descr="C:\Users\User\Desktop\2016-07-14 certificates\etwinning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843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5844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3730" name="Picture 2" descr="C:\Users\User\Desktop\2016-07-14 certificates\etwinning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5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843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5844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4754" name="Picture 2" descr="C:\Users\User\Desktop\2016-07-14 certificates\etwinning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-12700"/>
            <a:ext cx="778510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843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5844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5538" name="Picture 2" descr="C:\Users\User\Desktop\2016-07-14 certificates\certificates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644098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843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5844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7586" name="Picture 2" descr="C:\Users\User\Desktop\2016-07-14 certificates\certificates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0"/>
            <a:ext cx="4793202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YS_Legal_PP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843" name="Text Box 60"/>
          <p:cNvSpPr txBox="1">
            <a:spLocks noChangeArrowheads="1"/>
          </p:cNvSpPr>
          <p:nvPr/>
        </p:nvSpPr>
        <p:spPr bwMode="auto">
          <a:xfrm>
            <a:off x="1066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sz="1400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35844" name="Text Box 64"/>
          <p:cNvSpPr txBox="1">
            <a:spLocks noChangeArrowheads="1"/>
          </p:cNvSpPr>
          <p:nvPr/>
        </p:nvSpPr>
        <p:spPr bwMode="auto">
          <a:xfrm>
            <a:off x="6477000" y="5791200"/>
            <a:ext cx="160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4000"/>
              </a:lnSpc>
            </a:pPr>
            <a:endParaRPr lang="bg-BG" sz="800" b="1">
              <a:solidFill>
                <a:srgbClr val="4C1900"/>
              </a:solidFill>
              <a:latin typeface="Times" pitchFamily="1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</p:spPr>
        <p:txBody>
          <a:bodyPr/>
          <a:lstStyle/>
          <a:p>
            <a:pPr>
              <a:defRPr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6562" name="Picture 2" descr="C:\Users\User\Desktop\2016-07-14 certificates\certificates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2907" y="0"/>
            <a:ext cx="4899935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5" descr="YS_Legal_PPT4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1447800" y="2286000"/>
            <a:ext cx="4749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1800">
              <a:solidFill>
                <a:srgbClr val="333333"/>
              </a:solidFill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solidFill>
                <a:srgbClr val="333333"/>
              </a:solidFill>
              <a:latin typeface="Times" pitchFamily="1" charset="0"/>
            </a:endParaRPr>
          </a:p>
        </p:txBody>
      </p:sp>
      <p:sp>
        <p:nvSpPr>
          <p:cNvPr id="19461" name="Text Box 36"/>
          <p:cNvSpPr txBox="1">
            <a:spLocks noChangeArrowheads="1"/>
          </p:cNvSpPr>
          <p:nvPr/>
        </p:nvSpPr>
        <p:spPr bwMode="auto">
          <a:xfrm>
            <a:off x="63500" y="1549400"/>
            <a:ext cx="612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E9E3BB"/>
                </a:solidFill>
                <a:latin typeface="Times" pitchFamily="1" charset="0"/>
              </a:rPr>
              <a:t>.</a:t>
            </a:r>
          </a:p>
        </p:txBody>
      </p:sp>
      <p:pic>
        <p:nvPicPr>
          <p:cNvPr id="4106" name="Picture 10" descr="C:\Users\User\Desktop\portfolio\Sertifikati na Boryana Boteva\sertif.English\Picture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5" descr="YS_Legal_PPT4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25"/>
          <p:cNvSpPr txBox="1">
            <a:spLocks noChangeArrowheads="1"/>
          </p:cNvSpPr>
          <p:nvPr/>
        </p:nvSpPr>
        <p:spPr bwMode="auto">
          <a:xfrm>
            <a:off x="1447800" y="2286000"/>
            <a:ext cx="4749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1800">
              <a:solidFill>
                <a:srgbClr val="333333"/>
              </a:solidFill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solidFill>
                <a:srgbClr val="333333"/>
              </a:solidFill>
              <a:latin typeface="Times" pitchFamily="1" charset="0"/>
            </a:endParaRPr>
          </a:p>
        </p:txBody>
      </p:sp>
      <p:sp>
        <p:nvSpPr>
          <p:cNvPr id="20485" name="Text Box 36"/>
          <p:cNvSpPr txBox="1">
            <a:spLocks noChangeArrowheads="1"/>
          </p:cNvSpPr>
          <p:nvPr/>
        </p:nvSpPr>
        <p:spPr bwMode="auto">
          <a:xfrm>
            <a:off x="63500" y="1549400"/>
            <a:ext cx="612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E9E3BB"/>
                </a:solidFill>
                <a:latin typeface="Times" pitchFamily="1" charset="0"/>
              </a:rPr>
              <a:t>.</a:t>
            </a:r>
          </a:p>
        </p:txBody>
      </p:sp>
      <p:pic>
        <p:nvPicPr>
          <p:cNvPr id="4104" name="Picture 8" descr="C:\Users\User\Desktop\portfolio\Sertifikati na Boryana Boteva\sertif.English\Picture 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0"/>
            <a:ext cx="4846334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5" descr="YS_Legal_PPT4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25"/>
          <p:cNvSpPr txBox="1">
            <a:spLocks noChangeArrowheads="1"/>
          </p:cNvSpPr>
          <p:nvPr/>
        </p:nvSpPr>
        <p:spPr bwMode="auto">
          <a:xfrm>
            <a:off x="1447800" y="2286000"/>
            <a:ext cx="4749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1800">
              <a:solidFill>
                <a:srgbClr val="333333"/>
              </a:solidFill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solidFill>
                <a:srgbClr val="333333"/>
              </a:solidFill>
              <a:latin typeface="Times" pitchFamily="1" charset="0"/>
            </a:endParaRPr>
          </a:p>
        </p:txBody>
      </p:sp>
      <p:sp>
        <p:nvSpPr>
          <p:cNvPr id="20485" name="Text Box 36"/>
          <p:cNvSpPr txBox="1">
            <a:spLocks noChangeArrowheads="1"/>
          </p:cNvSpPr>
          <p:nvPr/>
        </p:nvSpPr>
        <p:spPr bwMode="auto">
          <a:xfrm>
            <a:off x="63500" y="1549400"/>
            <a:ext cx="612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E9E3BB"/>
                </a:solidFill>
                <a:latin typeface="Times" pitchFamily="1" charset="0"/>
              </a:rPr>
              <a:t>.</a:t>
            </a:r>
          </a:p>
        </p:txBody>
      </p:sp>
      <p:pic>
        <p:nvPicPr>
          <p:cNvPr id="4105" name="Picture 9" descr="C:\Users\User\Desktop\portfolio\Sertifikati na Boryana Boteva\sertif.English\Picture 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0"/>
            <a:ext cx="4929222" cy="6843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5" descr="YS_Legal_PPT4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25"/>
          <p:cNvSpPr txBox="1">
            <a:spLocks noChangeArrowheads="1"/>
          </p:cNvSpPr>
          <p:nvPr/>
        </p:nvSpPr>
        <p:spPr bwMode="auto">
          <a:xfrm>
            <a:off x="1447800" y="2286000"/>
            <a:ext cx="4749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1800">
              <a:solidFill>
                <a:srgbClr val="333333"/>
              </a:solidFill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solidFill>
                <a:srgbClr val="333333"/>
              </a:solidFill>
              <a:latin typeface="Times" pitchFamily="1" charset="0"/>
            </a:endParaRPr>
          </a:p>
        </p:txBody>
      </p:sp>
      <p:sp>
        <p:nvSpPr>
          <p:cNvPr id="21509" name="Text Box 36"/>
          <p:cNvSpPr txBox="1">
            <a:spLocks noChangeArrowheads="1"/>
          </p:cNvSpPr>
          <p:nvPr/>
        </p:nvSpPr>
        <p:spPr bwMode="auto">
          <a:xfrm>
            <a:off x="63500" y="1549400"/>
            <a:ext cx="612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E9E3BB"/>
                </a:solidFill>
                <a:latin typeface="Times" pitchFamily="1" charset="0"/>
              </a:rPr>
              <a:t>.</a:t>
            </a:r>
          </a:p>
        </p:txBody>
      </p:sp>
      <p:pic>
        <p:nvPicPr>
          <p:cNvPr id="4107" name="Picture 11" descr="C:\Users\User\Desktop\portfolio\Sertifikati na Boryana Boteva\sertif.English\Picture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28867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5" descr="YS_Legal_PPT4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25"/>
          <p:cNvSpPr txBox="1">
            <a:spLocks noChangeArrowheads="1"/>
          </p:cNvSpPr>
          <p:nvPr/>
        </p:nvSpPr>
        <p:spPr bwMode="auto">
          <a:xfrm>
            <a:off x="1447800" y="2286000"/>
            <a:ext cx="4749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1800">
              <a:solidFill>
                <a:srgbClr val="333333"/>
              </a:solidFill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latin typeface="Times" pitchFamily="1" charset="0"/>
            </a:endParaRPr>
          </a:p>
          <a:p>
            <a:pPr>
              <a:lnSpc>
                <a:spcPct val="120000"/>
              </a:lnSpc>
            </a:pPr>
            <a:endParaRPr lang="en-US" sz="2000">
              <a:solidFill>
                <a:srgbClr val="333333"/>
              </a:solidFill>
              <a:latin typeface="Times" pitchFamily="1" charset="0"/>
            </a:endParaRPr>
          </a:p>
        </p:txBody>
      </p:sp>
      <p:sp>
        <p:nvSpPr>
          <p:cNvPr id="21509" name="Text Box 36"/>
          <p:cNvSpPr txBox="1">
            <a:spLocks noChangeArrowheads="1"/>
          </p:cNvSpPr>
          <p:nvPr/>
        </p:nvSpPr>
        <p:spPr bwMode="auto">
          <a:xfrm>
            <a:off x="63500" y="1549400"/>
            <a:ext cx="612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E9E3BB"/>
                </a:solidFill>
                <a:latin typeface="Times" pitchFamily="1" charset="0"/>
              </a:rPr>
              <a:t>.</a:t>
            </a:r>
          </a:p>
        </p:txBody>
      </p:sp>
      <p:pic>
        <p:nvPicPr>
          <p:cNvPr id="4108" name="Picture 12" descr="C:\Users\User\Desktop\portfolio\Sertifikati na Boryana Boteva\sertif.English\Picture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-1"/>
            <a:ext cx="4857784" cy="6903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78820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15DC29A-34AF-4356-9A16-294E3C771A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FA1558-A2DD-46DD-817A-CE649428475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TS010378820</Template>
  <TotalTime>3639</TotalTime>
  <Words>36</Words>
  <Application>Microsoft Office PowerPoint</Application>
  <PresentationFormat>On-screen Show (4:3)</PresentationFormat>
  <Paragraphs>32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TS010378820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55</cp:revision>
  <dcterms:created xsi:type="dcterms:W3CDTF">2012-08-27T17:08:56Z</dcterms:created>
  <dcterms:modified xsi:type="dcterms:W3CDTF">2016-07-14T17:16:22Z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TC103788209990</vt:lpwstr>
  </property>
</Properties>
</file>