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swald" charset="0"/>
      <p:regular r:id="rId10"/>
      <p:bold r:id="rId11"/>
    </p:embeddedFont>
    <p:embeddedFont>
      <p:font typeface="Montserrat" charset="0"/>
      <p:regular r:id="rId12"/>
      <p:bold r:id="rId13"/>
    </p:embeddedFont>
    <p:embeddedFont>
      <p:font typeface="Ubuntu" charset="0"/>
      <p:regular r:id="rId14"/>
      <p:bold r:id="rId15"/>
      <p:italic r:id="rId16"/>
      <p:boldItalic r:id="rId17"/>
    </p:embeddedFont>
    <p:embeddedFont>
      <p:font typeface="Verdana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yricstraining.com/ho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freetech4teachers.com/2013/06/geosettr-create-street-view-geography.html" TargetMode="External"/><Relationship Id="rId5" Type="http://schemas.openxmlformats.org/officeDocument/2006/relationships/hyperlink" Target="http://geoguessr.com/retro/?s=eyJ0b3RhbFBvaW50cyI6MTAwMDAsInZlcnNpb24iOjEsInJvdW5kcyI6W1sicm91bmQiLCJsYXQiLCJsbmciLCJnTGF0IiwiZ0xuZyJdLFsxLDQyLjY5NTc1NzAwNjI1NDUxLDIzLjMzMjM3Nzk3MDIyMDM2NCw0Mi42OTU3NTcwMDYyNTQ1MSwyMy4zMzIzNzc5NzAyMjAzNjRdLFsyLDQ3LjUxODI3NTQxNzQzMTc0LDE5LjA4MTg4OTcyNjIzOTI5Nyw0Ny41MTgyNzU0MTc0MzE3NCwxOS4wODE4ODk3MjYyMzkyOTddLFszLDQzLjI2ODA5NSwtMi45MzQ2ODAwMDAwMDAwNzEyLDQzLjI2ODA5NSwtMi45MzQ2ODAwMDAwMDAwNzEyXSxbNCw1My4zMzg1NzIwNzU5NDQxNywtNi4yNDczODg3NjYzNzc2Mzk1LDUzLjMzODU3MjA3NTk0NDE3LC02LjI0NzM4ODc2NjM3NzYzOTVdLFs1LDYwLjE2NzgxODA4OTI2NTI4LDI0Ljk0ODExOTY1NTc3NjA1NCw2MC4xNjc4MTgwODkyNjUyOCwyNC45NDgxMTk2NTU3NzYwNTRdXX0=" TargetMode="External"/><Relationship Id="rId4" Type="http://schemas.openxmlformats.org/officeDocument/2006/relationships/hyperlink" Target="https://geoguessr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.georges.online.fr/tools/cloz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ducatorstechnology.com/2013/04/8-steps-to-create-engaging-google-forms.html" TargetMode="External"/><Relationship Id="rId4" Type="http://schemas.openxmlformats.org/officeDocument/2006/relationships/hyperlink" Target="http://www.thatquiz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veryeducation.com/free-puzzlemaker/index.cfm?campaign=flyout_teachers_puzzl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eFMsM6LEB7g" TargetMode="External"/><Relationship Id="rId4" Type="http://schemas.openxmlformats.org/officeDocument/2006/relationships/hyperlink" Target="https://edpuzzle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meter.com/s/56c101724b72862f6b1ada50ebfdbf50/a4203884af2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Quizzes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Let’s explore and create!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accent1"/>
                </a:solidFill>
              </a:rPr>
              <a:t>By the end of today’s session we will have completed / created a…</a:t>
            </a:r>
          </a:p>
          <a:p>
            <a:pPr lvl="0">
              <a:spcBef>
                <a:spcPts val="0"/>
              </a:spcBef>
              <a:buNone/>
            </a:pP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83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Oswald"/>
              <a:buChar char="❏"/>
            </a:pPr>
            <a:r>
              <a:rPr lang="en" sz="24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music quiz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Oswald"/>
              <a:buChar char="❏"/>
            </a:pPr>
            <a:r>
              <a:rPr lang="en" sz="24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geography quiz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Oswald"/>
              <a:buChar char="❏"/>
            </a:pPr>
            <a:r>
              <a:rPr lang="en" sz="24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gap-fill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Oswald"/>
              <a:buChar char="❏"/>
            </a:pPr>
            <a:r>
              <a:rPr lang="en" sz="24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Google form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accent1"/>
                </a:solidFill>
              </a:rPr>
              <a:t>Who…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915250"/>
            <a:ext cx="8229600" cy="401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1. can think of three advantages of using quizzes in class?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2. can recommend useful tools / sites for quizzes?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4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Tools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400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1.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lyricstraining.com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This is a site where your students can </a:t>
            </a: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test</a:t>
            </a: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 their listening skills.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2.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geoguessr.com</a:t>
            </a:r>
            <a:r>
              <a:rPr lang="en"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This is a useful site to test your students on geography, geographical features</a:t>
            </a: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, </a:t>
            </a: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modals of deduction etc.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3. </a:t>
            </a: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geosettr example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This site allows you to create your own quiz.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6"/>
              </a:rPr>
              <a:t>blog entry - how to create geosettr quizzes</a:t>
            </a:r>
            <a:r>
              <a:rPr lang="en" sz="18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Tools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4.</a:t>
            </a: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cloze generator</a:t>
            </a:r>
            <a:r>
              <a:rPr lang="en" sz="18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It does what it says on the label. Nothing special but super easy to use.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5</a:t>
            </a: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.</a:t>
            </a:r>
            <a:r>
              <a:rPr lang="en" sz="18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that quiz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Very easy to use. Includes maths and science quizzes.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6</a:t>
            </a: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. Google forms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blog post - how to create google forms</a:t>
            </a:r>
            <a:r>
              <a:rPr lang="en" sz="18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Tools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7.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discovery education free-puzzlemaker</a:t>
            </a:r>
            <a:r>
              <a:rPr lang="en" sz="1800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You can create word searches and</a:t>
            </a: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 crosswords</a:t>
            </a: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 here.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8. </a:t>
            </a:r>
            <a:r>
              <a:rPr lang="en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edpuzzle.com</a:t>
            </a: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Free site where you can add your own content to videos.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Edpuzzle tutorial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22222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22222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22222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222222"/>
              </a:solidFill>
              <a:highlight>
                <a:srgbClr val="FFFFFF"/>
              </a:highlight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222222"/>
              </a:solidFill>
              <a:highlight>
                <a:srgbClr val="FFFFFF"/>
              </a:highlight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Reflection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71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Now vote!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384456">
            <a:off x="2428875" y="1203874"/>
            <a:ext cx="3600649" cy="33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PresentationFormat>On-screen Show (16:9)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Oswald</vt:lpstr>
      <vt:lpstr>Playfair Display</vt:lpstr>
      <vt:lpstr>Montserrat</vt:lpstr>
      <vt:lpstr>Ubuntu</vt:lpstr>
      <vt:lpstr>Verdana</vt:lpstr>
      <vt:lpstr>pop</vt:lpstr>
      <vt:lpstr>Quizzes</vt:lpstr>
      <vt:lpstr>By the end of today’s session we will have completed / created a… </vt:lpstr>
      <vt:lpstr>Who…</vt:lpstr>
      <vt:lpstr>Tools</vt:lpstr>
      <vt:lpstr>Tools</vt:lpstr>
      <vt:lpstr>Tools</vt:lpstr>
      <vt:lpstr>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Quizzes</dc:title>
  <dc:creator>User</dc:creator>
  <cp:lastModifiedBy>User</cp:lastModifiedBy>
  <cp:revision>1</cp:revision>
  <dcterms:modified xsi:type="dcterms:W3CDTF">2016-08-04T06:04:32Z</dcterms:modified>
</cp:coreProperties>
</file>