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Ubuntu" charset="0"/>
      <p:regular r:id="rId14"/>
      <p:bold r:id="rId15"/>
      <p:italic r:id="rId16"/>
      <p:boldItalic r:id="rId17"/>
    </p:embeddedFont>
    <p:embeddedFont>
      <p:font typeface="Trebuchet MS" pitchFamily="34" charset="0"/>
      <p:regular r:id="rId18"/>
      <p:bold r:id="rId19"/>
      <p:italic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1" name="Shape 2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" name="Shape 2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4" name="Shape 2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2" name="Shape 3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" name="Shape 3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5" name="Shape 3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" name="Shape 3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4" name="Shape 4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" name="Shape 4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9" name="Shape 4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3" name="Shape 5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4" name="Shape 5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" name="Shape 5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7" name="Shape 5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4" name="Shape 6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6" name="Shape 6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7" name="Shape 6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9" name="Shape 6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phacollege.com/meet-the-tea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ie/maps/dir/Lovinspoon,+Frederick+Street+North,+Dublin/4+N+Great+George's+St,+Dublin+1/@53.3551082,-6.2642916,18z/data=!3m1!4b1!4m13!4m12!1m5!1m1!1s0x48670e80a5c11fd7:0x392c69a3b5abfd0d!2m2!1d-6.264652!2d53.35568!1m5!1m1!1s0x48670e876a9e8d95:0x8faf2e0c2719caae!2m2!1d-6.2617064!2d53.3549972" TargetMode="External"/><Relationship Id="rId4" Type="http://schemas.openxmlformats.org/officeDocument/2006/relationships/hyperlink" Target="https://tourbuilder.withgoogle.com/galler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5YeEoB7R4OqFB06OYPPTW82PxGYEWsGagnHJ5VbxFg/ed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nLq0NGIQcjs6E7U5sqQnyJ992WWL4UYs_Bi6fE4EYU/ed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l2vXUNG8tlY_cSay0jS_KaNaGwVL_jZnYozYe8RKCg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docs.google.com/document/d/15ts0i6onUelGMPJ_4LIP9SxCbe7pxTlNxe4pgjhCIFA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Welcome to Dublin!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Céad míle fáilte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Alpha College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Staff Members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Ubuntu"/>
                <a:ea typeface="Ubuntu"/>
                <a:cs typeface="Ubuntu"/>
                <a:sym typeface="Ubuntu"/>
              </a:rPr>
              <a:t>Katie: 00353863380332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Ubuntu"/>
                <a:ea typeface="Ubuntu"/>
                <a:cs typeface="Ubuntu"/>
                <a:sym typeface="Ubuntu"/>
              </a:rPr>
              <a:t>Computer access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Ubuntu"/>
                <a:ea typeface="Ubuntu"/>
                <a:cs typeface="Ubuntu"/>
                <a:sym typeface="Ubuntu"/>
              </a:rPr>
              <a:t>Dublin Bus Letters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Tour Builder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Directions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What’s on...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968200"/>
            <a:ext cx="8229600" cy="41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Evening Entertainment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9494">
            <a:off x="2428875" y="1186024"/>
            <a:ext cx="4286250" cy="30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             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       Aims...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Ubuntu"/>
              <a:buChar char="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Paperwork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Ubuntu"/>
              <a:buChar char="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Icebreakers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Ubuntu"/>
              <a:buChar char="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Course and Timetables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Ubuntu"/>
              <a:buChar char="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Evening Entertainment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Font typeface="Ubuntu"/>
              <a:buChar char="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First Day Forms</a:t>
            </a:r>
          </a:p>
          <a:p>
            <a:pPr marL="457200" lvl="0" indent="-228600" rtl="0">
              <a:spcBef>
                <a:spcPts val="0"/>
              </a:spcBef>
              <a:buFont typeface="Ubuntu"/>
              <a:buChar char="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Wifi Password: GreenDoor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                    Teaching Styles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4" name="Shape 94" descr="stock-photo-blackboard-chalkboard-hand-writing-with-copyspace-for-text-nice-texture-7060349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398350"/>
            <a:ext cx="4286250" cy="24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61"/>
            <a:ext cx="8229600" cy="79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Discuss with your partner / group...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005500"/>
            <a:ext cx="8229600" cy="392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1. Do you work in primary, post-primary or third level?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2. What subject(s) or course(s) do you teach?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3. What’s the most enjoyable thing about being a teacher?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4. What’s the most challenging thing about being a teacher?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5. What technology / internet tools do you use in the classroom?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6. What websites would you recommend teachers to use and why?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205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2541350"/>
            <a:ext cx="8229600" cy="238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Icebreaker</a:t>
            </a:r>
          </a:p>
        </p:txBody>
      </p:sp>
      <p:pic>
        <p:nvPicPr>
          <p:cNvPr id="107" name="Shape 107" descr="stock-photo-handshake-13998713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25" y="254750"/>
            <a:ext cx="4286250" cy="20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15800" y="2317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            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    Fruitbowl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00" y="1859900"/>
            <a:ext cx="2500875" cy="25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1967">
            <a:off x="3061475" y="1859900"/>
            <a:ext cx="2592324" cy="25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3800" y="1859900"/>
            <a:ext cx="2991599" cy="25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What kind of icebreakers do you use in your class?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338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Course and Timetable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06640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Group 1 Katie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Group 2 Mick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7173">
            <a:off x="2428874" y="1228725"/>
            <a:ext cx="428625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PresentationFormat>On-screen Show (16:9)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Ubuntu</vt:lpstr>
      <vt:lpstr>Trebuchet MS</vt:lpstr>
      <vt:lpstr>Verdana</vt:lpstr>
      <vt:lpstr>spotlight</vt:lpstr>
      <vt:lpstr>Welcome to Dublin!</vt:lpstr>
      <vt:lpstr>                     Aims...</vt:lpstr>
      <vt:lpstr>Slide 3</vt:lpstr>
      <vt:lpstr>                    Teaching Styles</vt:lpstr>
      <vt:lpstr>Discuss with your partner / group...</vt:lpstr>
      <vt:lpstr>Slide 6</vt:lpstr>
      <vt:lpstr>                 Fruitbowl</vt:lpstr>
      <vt:lpstr>Slide 8</vt:lpstr>
      <vt:lpstr>Course and Timetable</vt:lpstr>
      <vt:lpstr>Alpha College</vt:lpstr>
      <vt:lpstr>What’s on...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Dublin!</dc:title>
  <dc:creator>User</dc:creator>
  <cp:lastModifiedBy>User</cp:lastModifiedBy>
  <cp:revision>1</cp:revision>
  <dcterms:modified xsi:type="dcterms:W3CDTF">2016-08-08T20:23:49Z</dcterms:modified>
</cp:coreProperties>
</file>