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embeddedFontLst>
    <p:embeddedFont>
      <p:font typeface="Oswald" charset="0"/>
      <p:regular r:id="rId16"/>
      <p:bold r:id="rId17"/>
    </p:embeddedFont>
    <p:embeddedFont>
      <p:font typeface="Average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3807169"/>
            <a:ext cx="443588" cy="14084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71257" y="1321066"/>
            <a:ext cx="7801500" cy="2306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71250" y="4233167"/>
            <a:ext cx="7801500" cy="1056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673700"/>
            <a:ext cx="8520600" cy="2520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4304566"/>
            <a:ext cx="8520600" cy="173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71250" y="2855000"/>
            <a:ext cx="7852200" cy="1148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6227100" cy="545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441866"/>
            <a:ext cx="4045200" cy="228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3793601"/>
            <a:ext cx="4045200" cy="179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zoa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youtu.be/ZnFY8j0Llrg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nimoto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youtu.be/3UGJQaXQe5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volver.com/moviemaker/make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youtu.be/HaDMoBNyOa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wtoon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powtoon.com/tutorials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kebeliefscomix.com/Comix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makebeliefscomix.com/Diagra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ondoo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sS01eQk_WmU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71257" y="1321066"/>
            <a:ext cx="7801500" cy="2306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Slideshows, animations, cartoons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71250" y="4233167"/>
            <a:ext cx="7801500" cy="105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Combining video and photos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sz="3000"/>
              <a:t>Have you ever combined video and photos together? How did you do it?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Kizoa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Kizoa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  <a:p>
            <a:pPr lv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4"/>
              </a:rPr>
              <a:t>Kizoa video tutorial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Share your ideas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3000"/>
          </a:p>
          <a:p>
            <a:pPr lvl="0" rtl="0">
              <a:spcBef>
                <a:spcPts val="0"/>
              </a:spcBef>
              <a:buNone/>
            </a:pP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How can Kizoa be used meaningfully in your context?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Other bits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Animoto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4"/>
              </a:rPr>
              <a:t>Animoto video tutorial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  <a:p>
            <a:pPr lvl="0">
              <a:spcBef>
                <a:spcPts val="0"/>
              </a:spcBef>
              <a:buNone/>
            </a:pP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Animations	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Do you ever get your students to create animated videos? 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  <a:p>
            <a:pPr lvl="0">
              <a:spcBef>
                <a:spcPts val="0"/>
              </a:spcBef>
              <a:buNone/>
            </a:pPr>
            <a:r>
              <a:rPr lang="en" sz="3000"/>
              <a:t>What tools do you use?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Dvolver - Moviemaker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Dvolver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  <a:p>
            <a:pPr lv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4"/>
              </a:rPr>
              <a:t>Dvolver Video Tutorial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PowToon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PowToon</a:t>
            </a:r>
          </a:p>
          <a:p>
            <a:pPr lvl="0">
              <a:spcBef>
                <a:spcPts val="0"/>
              </a:spcBef>
              <a:buNone/>
            </a:pP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4"/>
              </a:rPr>
              <a:t>PowToon Tutorial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Share your ideas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How could Dvolver be incorporated into your lessons?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Comic Strips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Do you ever get your students to create comic strips? 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  <a:p>
            <a:pPr lvl="0">
              <a:spcBef>
                <a:spcPts val="0"/>
              </a:spcBef>
              <a:buNone/>
            </a:pPr>
            <a:r>
              <a:rPr lang="en" sz="3000"/>
              <a:t>What tools/sites do  you use?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Bitstrips - Comics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MakeBeliefsComix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4"/>
              </a:rPr>
              <a:t>MakeBeliefsComix Tutorial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ToonDoo - Comics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ToonDoo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4"/>
              </a:rPr>
              <a:t>ToonDoo Tutorial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Share your ideas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sz="3000"/>
              <a:t>How can MakeBeliefsComis and ToonDoo be used in a meaningful way in the classroom/for learning?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PresentationFormat>On-screen Show (4:3)</PresentationFormat>
  <Paragraphs>60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Oswald</vt:lpstr>
      <vt:lpstr>Average</vt:lpstr>
      <vt:lpstr>slate</vt:lpstr>
      <vt:lpstr>Slideshows, animations, cartoons</vt:lpstr>
      <vt:lpstr>Animations </vt:lpstr>
      <vt:lpstr>Dvolver - Moviemaker</vt:lpstr>
      <vt:lpstr>PowToon</vt:lpstr>
      <vt:lpstr>Share your ideas</vt:lpstr>
      <vt:lpstr>Comic Strips</vt:lpstr>
      <vt:lpstr>Bitstrips - Comics</vt:lpstr>
      <vt:lpstr>ToonDoo - Comics</vt:lpstr>
      <vt:lpstr>Share your ideas</vt:lpstr>
      <vt:lpstr>Combining video and photos</vt:lpstr>
      <vt:lpstr>Kizoa</vt:lpstr>
      <vt:lpstr>Share your ideas </vt:lpstr>
      <vt:lpstr>Other bits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Slideshows, animations, cartoons</dc:title>
  <dc:creator>User</dc:creator>
  <cp:lastModifiedBy>User</cp:lastModifiedBy>
  <cp:revision>1</cp:revision>
  <dcterms:modified xsi:type="dcterms:W3CDTF">2016-08-10T06:07:58Z</dcterms:modified>
</cp:coreProperties>
</file>