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A42B1F6A-11CE-4188-AEC7-DCF4E63DE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55E93-BA05-4939-8AF5-F1959530387B}" type="slidenum">
              <a:rPr lang="en-US" altLang="en-US" smtClean="0">
                <a:latin typeface="Times" pitchFamily="18" charset="0"/>
              </a:rPr>
              <a:pPr/>
              <a:t>1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68915-94AE-4CE6-BCB6-09FF5A36EBCA}" type="slidenum">
              <a:rPr lang="en-US" altLang="en-US" smtClean="0">
                <a:latin typeface="Times" pitchFamily="18" charset="0"/>
              </a:rPr>
              <a:pPr/>
              <a:t>2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776E4-EA48-438B-99DF-6233D18AD199}" type="slidenum">
              <a:rPr lang="en-US" altLang="en-US" smtClean="0">
                <a:latin typeface="Times" pitchFamily="18" charset="0"/>
              </a:rPr>
              <a:pPr/>
              <a:t>3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5C8BF-4645-4A75-AE43-501E5D1D7211}" type="slidenum">
              <a:rPr lang="en-US" altLang="en-US" smtClean="0">
                <a:latin typeface="Times" pitchFamily="18" charset="0"/>
              </a:rPr>
              <a:pPr/>
              <a:t>4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4B67A-7927-49F5-AF81-59214F74EC44}" type="slidenum">
              <a:rPr lang="en-US" altLang="en-US" smtClean="0">
                <a:latin typeface="Times" pitchFamily="18" charset="0"/>
              </a:rPr>
              <a:pPr/>
              <a:t>5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8B3E6-5DF5-44B4-B088-1CB1A5F1E06E}" type="slidenum">
              <a:rPr lang="en-US" altLang="en-US" smtClean="0">
                <a:latin typeface="Times" pitchFamily="18" charset="0"/>
              </a:rPr>
              <a:pPr/>
              <a:t>6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68E3E-8015-4D5E-B1AD-91000EF77CD9}" type="slidenum">
              <a:rPr lang="en-US" altLang="en-US" smtClean="0">
                <a:latin typeface="Times" pitchFamily="18" charset="0"/>
              </a:rPr>
              <a:pPr/>
              <a:t>7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9196C-329C-4D60-A704-C4863B6BF7C3}" type="slidenum">
              <a:rPr lang="en-US" altLang="en-US" smtClean="0">
                <a:latin typeface="Times" pitchFamily="18" charset="0"/>
              </a:rPr>
              <a:pPr/>
              <a:t>8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EBF80-9D88-4771-B869-00C6E4E9DEC6}" type="slidenum">
              <a:rPr lang="en-US" altLang="en-US" smtClean="0">
                <a:latin typeface="Times" pitchFamily="18" charset="0"/>
              </a:rPr>
              <a:pPr/>
              <a:t>9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ED4D6013-4DA2-41A9-B8AF-07B687B1E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C372-45C2-4AC6-8086-B74FB0056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EC7F-1B16-424A-B0AA-FD8B55D67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AEA4-303C-4490-9461-0203F79F3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0E1E0-4F2A-462A-AD27-1B1CE02F2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D38E-CBDA-464E-9669-3BDB30668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AFA44-B545-4F9D-8E82-0DB798D76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11271-4769-484C-A92B-DE6A3DFFF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B402-1E80-47B5-8B6C-F45033A3D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36B0-F51F-4D60-9CD6-7E604DC09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46B17-C76F-4A16-95FD-918C4D6B4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DB52056-9DF1-4C9C-9464-FAF918885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Project-Based Learning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6172200" cy="2590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1) Engages students in complex, real-world issues and problems; where possible, the students select and define issues or problems that are meaningful to them.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6172200" cy="2590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2) requires students to use inquiry, research, planning skills, critical thinking, and problem-solving skills as they complete the project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6172200" cy="2590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3) Requires students to learn and apply content-specific skills/standards and knowledge in a variety of contexts as they work on the project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667000"/>
            <a:ext cx="6172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4) Provides opportunities for students to learn and practice interpersonal skills as they work in cooperative teams and, whenever possible, with adults in workplaces or the community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667000"/>
            <a:ext cx="6172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5) Gives students practice in using the array of skills needed for their adult lives and careers (how to allocate time/resources; individual responsibility, interpersonal skills, learning through experience, etc.)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667000"/>
            <a:ext cx="6172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6) Includes expectations regarding accomplishments/learning outcomes; these are linked to the learning standards and outcomes for the school/state and are stated at the beginning of the project.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667000"/>
            <a:ext cx="6172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7) Incorporates reflection activities that lead students to think critically about their experiences and to link those experiences to specific learning standards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Eight Features of Project-Based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667000"/>
            <a:ext cx="6172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8) Ends with a presentation or product that demonstrates learning and is assessed; the criteria could be decided upon by the students.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Ed's 6400:Applications:Microsoft Office 98:Templates:Presentation Designs:Notebook</Template>
  <TotalTime>28</TotalTime>
  <Words>271</Words>
  <Application>Microsoft PowerPoint</Application>
  <PresentationFormat>On-screen Show (4:3)</PresentationFormat>
  <Paragraphs>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Monotype Sorts</vt:lpstr>
      <vt:lpstr>Times</vt:lpstr>
      <vt:lpstr>Notebook</vt:lpstr>
      <vt:lpstr>Project-Based Learning</vt:lpstr>
      <vt:lpstr>Eight Features of Project-Based Learning</vt:lpstr>
      <vt:lpstr>Eight Features of Project-Based Learning</vt:lpstr>
      <vt:lpstr>Eight Features of Project-Based Learning</vt:lpstr>
      <vt:lpstr>Eight Features of Project-Based Learning</vt:lpstr>
      <vt:lpstr>Eight Features of Project-Based Learning</vt:lpstr>
      <vt:lpstr>Eight Features of Project-Based Learning</vt:lpstr>
      <vt:lpstr>Eight Features of Project-Based Learning</vt:lpstr>
      <vt:lpstr>Eight Features of Project-Based Learning</vt:lpstr>
    </vt:vector>
  </TitlesOfParts>
  <Company>I*EARN-USA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Learning</dc:title>
  <dc:creator>Edwin H. Gragert</dc:creator>
  <cp:lastModifiedBy>User</cp:lastModifiedBy>
  <cp:revision>2</cp:revision>
  <dcterms:created xsi:type="dcterms:W3CDTF">2000-04-29T19:50:11Z</dcterms:created>
  <dcterms:modified xsi:type="dcterms:W3CDTF">2017-05-08T13:37:47Z</dcterms:modified>
</cp:coreProperties>
</file>